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3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42" r:id="rId54"/>
    <p:sldId id="339" r:id="rId55"/>
    <p:sldId id="34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7E305-7446-41FF-9308-44B8971E8A65}" v="20" dt="2023-04-04T03:37:15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541E1-4313-7A0C-9F6A-030656118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D1B0-739E-8CA1-44E8-676C3E4E8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C981-A0B2-F1E4-1FAC-D2AF6A4E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70B31-6A87-3591-3CF0-9CE34008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D7AD3-D40D-6FA0-88EA-C39CE9F1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15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7EBC-76F3-C1B3-FE65-00F6A08D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15814-5293-9D39-705D-1E8944390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AAF98-8705-85EB-D5D5-E146F732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254AF-7FBE-4E65-BD02-62CFA0DF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6A0F5-0078-7BCB-9A03-BF234CFC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13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4C367-3CC0-D527-80F3-E3259AD87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5B17E-B9CF-DCCE-BF2F-1EB08EA9B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077ED-9E08-43BE-C90D-15F503B4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82232-D03D-1E41-7372-98566AC5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30354-850A-9523-0AE0-573E20CF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47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DF37-2E9F-DF12-7418-1324DD2B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3BD2F-D963-2A80-FADE-35A902660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D5C8A-9E66-7423-B22E-ED9F22473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498A-BF59-53B3-1954-B444B261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D3648-E23C-91EF-20F8-4A650AEF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49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CD9C-4871-CFB7-C4C1-772399FD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523B4-5C4D-8FBD-11CB-319855B5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FD246-9C78-DC4A-A000-C1573DB1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D438B-DD8E-0D9B-576B-83990E90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7742C-62B3-F3B2-B49A-87778EFC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40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FF07-BD95-02EF-9BFB-BF54B0A1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91BF-9B25-671E-AF9F-2288F88B1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96EC7-4FCA-A108-8DF9-082803DAC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8A2F8-A0B2-F804-89FB-32E19469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01D99-C102-44BB-BDF4-2CFAB108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B92AF-BDBD-88E2-AC8E-08ECECC0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57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0123-3DE0-3C2B-3AC5-8692D848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83D29-8DC8-7498-708C-FAB34910D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8A5C7-EFCC-3A28-E48D-24BB5D57A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EEA75-6BDB-19B8-1BD6-9715BAEDE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84495-29AB-B56C-07BE-A5FFB3567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C02C4-C3E4-DA81-2C3D-54A8512A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6E9DE-1693-7445-28AD-B6054A4D8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4DB35-2032-BAF9-88D2-138451ED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42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FBAE-3DF5-C916-963E-6F723F57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648CF-A6FE-44C2-5FD9-C1C26B53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03215-8825-33AD-EF6B-CA76BE7B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10021-D1F9-83EF-9788-C4948B23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10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E463A-C232-C02B-F87C-DE0F257A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9E215-18BB-5D05-4F3C-28C52189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77D17-07AE-DC9D-9553-63340395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30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54B2-06DC-B450-0BE2-2824B65B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EA2D-4622-16B5-446E-53B735896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0B9A0-B5A9-A643-2963-F3E114717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B2B6F-8CA4-2548-C3FD-AAD0AD9F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8D576-74BC-6E5E-B8D9-9F2ADF98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D8E19-9022-1847-B829-4CA587B1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98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6EF1-C965-52D8-92C0-B43CE5C9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EB2D5-2E4A-C4CC-19B9-1A6B13E72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C82F3-53FB-702F-05DE-EA27B691F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17B89-0744-9FBE-0468-9DC4BD4E9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9CC24-652E-FF3B-2CF2-757D2FD6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6B219-7BAD-91A4-7CCD-7029A36D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97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D112FF-1014-7BD9-18DD-0650737F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00F1-8B11-CCE6-3DA1-CF0DD5D9D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E511F-5D0F-9D11-1A0A-120E2FBB4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C3DFE-0BFA-4FF2-A8B5-CED995F05B62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D38F7-33CB-12EF-76F4-8B4A10838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1ACA2-66E1-0543-31FF-7E10CB852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4DFCF-4C7A-4B23-B4F2-3E7493CEE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66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DF89-08DA-3120-BAAF-A9FA4CA8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00" y="365125"/>
            <a:ext cx="10515600" cy="1325563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IAM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47B44F-DB85-FBC7-E186-7F7283B47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843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4062-9BEA-325A-369E-B05140F4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817FF3-C4CB-63EE-9968-C7D8B01B5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2" y="274320"/>
            <a:ext cx="11415324" cy="6421120"/>
          </a:xfrm>
        </p:spPr>
      </p:pic>
    </p:spTree>
    <p:extLst>
      <p:ext uri="{BB962C8B-B14F-4D97-AF65-F5344CB8AC3E}">
        <p14:creationId xmlns:p14="http://schemas.microsoft.com/office/powerpoint/2010/main" val="39290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FE6-C420-100C-3EA9-8EAF61DB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89630F-4EFA-7BDA-C178-BDC5C5C57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1" y="365125"/>
            <a:ext cx="10761979" cy="6053613"/>
          </a:xfrm>
        </p:spPr>
      </p:pic>
    </p:spTree>
    <p:extLst>
      <p:ext uri="{BB962C8B-B14F-4D97-AF65-F5344CB8AC3E}">
        <p14:creationId xmlns:p14="http://schemas.microsoft.com/office/powerpoint/2010/main" val="277153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DC16-CF30-8866-B9C3-9D06CB96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32515-BD32-D6EA-F4FF-4B47A85C4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2" y="365125"/>
            <a:ext cx="10981268" cy="6176963"/>
          </a:xfrm>
        </p:spPr>
      </p:pic>
    </p:spTree>
    <p:extLst>
      <p:ext uri="{BB962C8B-B14F-4D97-AF65-F5344CB8AC3E}">
        <p14:creationId xmlns:p14="http://schemas.microsoft.com/office/powerpoint/2010/main" val="85529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DDB5-1F9F-7000-C3D9-B196D582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9D25E-1231-CAAA-E20A-4B180BB6A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6" y="340518"/>
            <a:ext cx="10981268" cy="6176963"/>
          </a:xfrm>
        </p:spPr>
      </p:pic>
    </p:spTree>
    <p:extLst>
      <p:ext uri="{BB962C8B-B14F-4D97-AF65-F5344CB8AC3E}">
        <p14:creationId xmlns:p14="http://schemas.microsoft.com/office/powerpoint/2010/main" val="8454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86B2-3950-BDA6-31DF-AFFB42FD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99910-6FA5-3EB6-77CF-CE0FF261F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273684"/>
            <a:ext cx="11198860" cy="6299359"/>
          </a:xfrm>
        </p:spPr>
      </p:pic>
    </p:spTree>
    <p:extLst>
      <p:ext uri="{BB962C8B-B14F-4D97-AF65-F5344CB8AC3E}">
        <p14:creationId xmlns:p14="http://schemas.microsoft.com/office/powerpoint/2010/main" val="99627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BD27-6DFD-CDDC-B981-ECD6136D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E5D4A-FD3C-0F4A-B05A-98B79DD8D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6" y="365125"/>
            <a:ext cx="11306388" cy="6359843"/>
          </a:xfrm>
        </p:spPr>
      </p:pic>
    </p:spTree>
    <p:extLst>
      <p:ext uri="{BB962C8B-B14F-4D97-AF65-F5344CB8AC3E}">
        <p14:creationId xmlns:p14="http://schemas.microsoft.com/office/powerpoint/2010/main" val="383202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E16C-1D27-4CB3-410B-2F34DB7A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921BF-F3CE-3683-E03B-F404CDB74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6" y="315912"/>
            <a:ext cx="10981268" cy="6176963"/>
          </a:xfrm>
        </p:spPr>
      </p:pic>
    </p:spTree>
    <p:extLst>
      <p:ext uri="{BB962C8B-B14F-4D97-AF65-F5344CB8AC3E}">
        <p14:creationId xmlns:p14="http://schemas.microsoft.com/office/powerpoint/2010/main" val="219407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B198-4F77-553F-3ADF-836D59B2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20" y="151765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263765-A261-D1C4-F506-6C3F16813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" y="457200"/>
            <a:ext cx="10981268" cy="6176963"/>
          </a:xfrm>
        </p:spPr>
      </p:pic>
    </p:spTree>
    <p:extLst>
      <p:ext uri="{BB962C8B-B14F-4D97-AF65-F5344CB8AC3E}">
        <p14:creationId xmlns:p14="http://schemas.microsoft.com/office/powerpoint/2010/main" val="762214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49AB-A73E-C88A-8A3E-36B8F694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CBD70-2962-ABD3-A773-98AA0EE9F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41312"/>
            <a:ext cx="10655300" cy="5993607"/>
          </a:xfrm>
        </p:spPr>
      </p:pic>
    </p:spTree>
    <p:extLst>
      <p:ext uri="{BB962C8B-B14F-4D97-AF65-F5344CB8AC3E}">
        <p14:creationId xmlns:p14="http://schemas.microsoft.com/office/powerpoint/2010/main" val="10520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A08C-09C1-3F5B-2423-6D626E24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99C80D-2FA3-9A18-075C-4C6D24C3C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" y="263525"/>
            <a:ext cx="11074400" cy="6229350"/>
          </a:xfrm>
        </p:spPr>
      </p:pic>
    </p:spTree>
    <p:extLst>
      <p:ext uri="{BB962C8B-B14F-4D97-AF65-F5344CB8AC3E}">
        <p14:creationId xmlns:p14="http://schemas.microsoft.com/office/powerpoint/2010/main" val="272007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015F-B153-E19D-95A7-F723EC1C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35269-354A-43EC-4CEC-A24466AA6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004"/>
            <a:ext cx="10642600" cy="5926959"/>
          </a:xfrm>
        </p:spPr>
      </p:pic>
    </p:spTree>
    <p:extLst>
      <p:ext uri="{BB962C8B-B14F-4D97-AF65-F5344CB8AC3E}">
        <p14:creationId xmlns:p14="http://schemas.microsoft.com/office/powerpoint/2010/main" val="109853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C341-B64B-9F74-9DD4-7B32C237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20" y="354965"/>
            <a:ext cx="10515600" cy="1325563"/>
          </a:xfrm>
        </p:spPr>
        <p:txBody>
          <a:bodyPr/>
          <a:lstStyle/>
          <a:p>
            <a:r>
              <a:rPr lang="en-IN" dirty="0" err="1">
                <a:latin typeface="Algerian" panose="04020705040A02060702" pitchFamily="82" charset="0"/>
              </a:rPr>
              <a:t>Vpc</a:t>
            </a:r>
            <a:r>
              <a:rPr lang="en-IN" dirty="0">
                <a:latin typeface="Algerian" panose="04020705040A02060702" pitchFamily="82" charset="0"/>
              </a:rPr>
              <a:t>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8601C6-2DAC-5C21-86D2-038FA0C4F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385932"/>
            <a:ext cx="9573295" cy="5390788"/>
          </a:xfrm>
        </p:spPr>
      </p:pic>
    </p:spTree>
    <p:extLst>
      <p:ext uri="{BB962C8B-B14F-4D97-AF65-F5344CB8AC3E}">
        <p14:creationId xmlns:p14="http://schemas.microsoft.com/office/powerpoint/2010/main" val="197092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B6CB-D7CE-5E69-18E0-03148B1C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B641D-1986-CA02-C78C-DB49D681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6" y="365125"/>
            <a:ext cx="10921154" cy="6143149"/>
          </a:xfrm>
        </p:spPr>
      </p:pic>
    </p:spTree>
    <p:extLst>
      <p:ext uri="{BB962C8B-B14F-4D97-AF65-F5344CB8AC3E}">
        <p14:creationId xmlns:p14="http://schemas.microsoft.com/office/powerpoint/2010/main" val="807917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547F-BC01-5E00-4B57-CECD5E94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15974C-4E71-CF15-D027-B81323D79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2" y="365125"/>
            <a:ext cx="11190958" cy="6294914"/>
          </a:xfrm>
        </p:spPr>
      </p:pic>
    </p:spTree>
    <p:extLst>
      <p:ext uri="{BB962C8B-B14F-4D97-AF65-F5344CB8AC3E}">
        <p14:creationId xmlns:p14="http://schemas.microsoft.com/office/powerpoint/2010/main" val="161761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3DAB-3042-2653-66A8-E29D7A44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54690-DB8D-93FD-6EFB-D0BFCD1C4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6" y="430848"/>
            <a:ext cx="10987194" cy="6180296"/>
          </a:xfrm>
        </p:spPr>
      </p:pic>
    </p:spTree>
    <p:extLst>
      <p:ext uri="{BB962C8B-B14F-4D97-AF65-F5344CB8AC3E}">
        <p14:creationId xmlns:p14="http://schemas.microsoft.com/office/powerpoint/2010/main" val="3934460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F6B5-BF4F-DC98-4CD1-C7BD2C7E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8E6F9-AA61-B5FA-4015-028BB5DB3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6" y="538480"/>
            <a:ext cx="10999047" cy="6186964"/>
          </a:xfrm>
        </p:spPr>
      </p:pic>
    </p:spTree>
    <p:extLst>
      <p:ext uri="{BB962C8B-B14F-4D97-AF65-F5344CB8AC3E}">
        <p14:creationId xmlns:p14="http://schemas.microsoft.com/office/powerpoint/2010/main" val="2884977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6BDA-F8BB-98DA-C981-2D355DD9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DABD9-C6E3-546C-86E2-C4F94FB23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71" y="365125"/>
            <a:ext cx="10742789" cy="6042819"/>
          </a:xfrm>
        </p:spPr>
      </p:pic>
    </p:spTree>
    <p:extLst>
      <p:ext uri="{BB962C8B-B14F-4D97-AF65-F5344CB8AC3E}">
        <p14:creationId xmlns:p14="http://schemas.microsoft.com/office/powerpoint/2010/main" val="165434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F7B4-1A0F-A774-0A1D-BB9B36CE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62EE5-2058-C53C-E37B-5B9E399D5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" y="365125"/>
            <a:ext cx="11097260" cy="6242209"/>
          </a:xfrm>
        </p:spPr>
      </p:pic>
    </p:spTree>
    <p:extLst>
      <p:ext uri="{BB962C8B-B14F-4D97-AF65-F5344CB8AC3E}">
        <p14:creationId xmlns:p14="http://schemas.microsoft.com/office/powerpoint/2010/main" val="1985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904F-1851-B734-A242-858554E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A5193-C380-E557-56C0-68DA48EDE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3" y="365125"/>
            <a:ext cx="11048154" cy="6214586"/>
          </a:xfrm>
        </p:spPr>
      </p:pic>
    </p:spTree>
    <p:extLst>
      <p:ext uri="{BB962C8B-B14F-4D97-AF65-F5344CB8AC3E}">
        <p14:creationId xmlns:p14="http://schemas.microsoft.com/office/powerpoint/2010/main" val="234713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5CF0-EFAC-E914-09B4-360EF385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4E73A-CF50-5B3B-C8BB-2133E8B67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4" y="365125"/>
            <a:ext cx="11213536" cy="6307614"/>
          </a:xfrm>
        </p:spPr>
      </p:pic>
    </p:spTree>
    <p:extLst>
      <p:ext uri="{BB962C8B-B14F-4D97-AF65-F5344CB8AC3E}">
        <p14:creationId xmlns:p14="http://schemas.microsoft.com/office/powerpoint/2010/main" val="3716275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1771-47A4-314E-A39A-220FAC44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4AF42-1A14-EA15-2B37-C8F3CCE15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" y="365125"/>
            <a:ext cx="11082020" cy="6233637"/>
          </a:xfrm>
        </p:spPr>
      </p:pic>
    </p:spTree>
    <p:extLst>
      <p:ext uri="{BB962C8B-B14F-4D97-AF65-F5344CB8AC3E}">
        <p14:creationId xmlns:p14="http://schemas.microsoft.com/office/powerpoint/2010/main" val="258954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B7BC-6B9B-7F6E-51A5-FF7DFB97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3FCAE-DAEC-2BAE-878D-738D7C959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2839063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953F-1C66-3CCC-71E2-50F50000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60730-7B71-C220-3B33-8241EBA46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4" y="365125"/>
            <a:ext cx="10959536" cy="6164739"/>
          </a:xfrm>
        </p:spPr>
      </p:pic>
    </p:spTree>
    <p:extLst>
      <p:ext uri="{BB962C8B-B14F-4D97-AF65-F5344CB8AC3E}">
        <p14:creationId xmlns:p14="http://schemas.microsoft.com/office/powerpoint/2010/main" val="956409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9904-C950-8AF9-0774-17EF0534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840" y="189071"/>
            <a:ext cx="10515600" cy="1325563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EC2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2DCEA-CAB3-38E0-9888-E3DDD686F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1514634"/>
            <a:ext cx="9265920" cy="5212080"/>
          </a:xfrm>
        </p:spPr>
      </p:pic>
    </p:spTree>
    <p:extLst>
      <p:ext uri="{BB962C8B-B14F-4D97-AF65-F5344CB8AC3E}">
        <p14:creationId xmlns:p14="http://schemas.microsoft.com/office/powerpoint/2010/main" val="1735342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871B-8EC7-B7F4-41E1-44D644AC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10CEC-56F6-C50A-C4F1-92EAFD68F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" y="365125"/>
            <a:ext cx="11018238" cy="6197759"/>
          </a:xfrm>
        </p:spPr>
      </p:pic>
    </p:spTree>
    <p:extLst>
      <p:ext uri="{BB962C8B-B14F-4D97-AF65-F5344CB8AC3E}">
        <p14:creationId xmlns:p14="http://schemas.microsoft.com/office/powerpoint/2010/main" val="2438301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1897-9051-F18B-0F1C-01A5B955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35583-B1BA-56C1-1C5E-8E0F8EB4D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8" y="286782"/>
            <a:ext cx="11172332" cy="6284436"/>
          </a:xfrm>
        </p:spPr>
      </p:pic>
    </p:spTree>
    <p:extLst>
      <p:ext uri="{BB962C8B-B14F-4D97-AF65-F5344CB8AC3E}">
        <p14:creationId xmlns:p14="http://schemas.microsoft.com/office/powerpoint/2010/main" val="2880940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E983-6138-6EDC-28A5-5AAE607F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5E4E8-5182-96A1-3573-5924C8D17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7" y="365125"/>
            <a:ext cx="11003563" cy="6189504"/>
          </a:xfrm>
        </p:spPr>
      </p:pic>
    </p:spTree>
    <p:extLst>
      <p:ext uri="{BB962C8B-B14F-4D97-AF65-F5344CB8AC3E}">
        <p14:creationId xmlns:p14="http://schemas.microsoft.com/office/powerpoint/2010/main" val="3918112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DF20-D439-1619-A02F-5400CBBA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5333F-7F22-6881-5F48-C79B844C2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24644"/>
            <a:ext cx="10965745" cy="6168231"/>
          </a:xfrm>
        </p:spPr>
      </p:pic>
    </p:spTree>
    <p:extLst>
      <p:ext uri="{BB962C8B-B14F-4D97-AF65-F5344CB8AC3E}">
        <p14:creationId xmlns:p14="http://schemas.microsoft.com/office/powerpoint/2010/main" val="2296101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F143-6982-4F7E-056C-97D5A698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AF50F-5D6A-51FD-8048-67418DCD0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3" y="365125"/>
            <a:ext cx="11054927" cy="6218397"/>
          </a:xfrm>
        </p:spPr>
      </p:pic>
    </p:spTree>
    <p:extLst>
      <p:ext uri="{BB962C8B-B14F-4D97-AF65-F5344CB8AC3E}">
        <p14:creationId xmlns:p14="http://schemas.microsoft.com/office/powerpoint/2010/main" val="567297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B965-EDFC-D2AA-E554-4C943491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97FE0-5CC3-11B5-F0A9-1B07842DA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9" y="314325"/>
            <a:ext cx="10766213" cy="6055995"/>
          </a:xfrm>
        </p:spPr>
      </p:pic>
    </p:spTree>
    <p:extLst>
      <p:ext uri="{BB962C8B-B14F-4D97-AF65-F5344CB8AC3E}">
        <p14:creationId xmlns:p14="http://schemas.microsoft.com/office/powerpoint/2010/main" val="171272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813E-0325-E6A0-BA52-66C928D3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760" y="304165"/>
            <a:ext cx="10515600" cy="1325563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CLOUDWATCH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62C9A-D8C6-14BA-DD03-A6955DE46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52" y="1452880"/>
            <a:ext cx="9202348" cy="5176321"/>
          </a:xfrm>
        </p:spPr>
      </p:pic>
    </p:spTree>
    <p:extLst>
      <p:ext uri="{BB962C8B-B14F-4D97-AF65-F5344CB8AC3E}">
        <p14:creationId xmlns:p14="http://schemas.microsoft.com/office/powerpoint/2010/main" val="404040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F2DA-3866-359D-7494-FE2862B78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E2EE2-8A34-24CF-8A0A-389D54A16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B65EA-8A28-3508-257F-74ABE81C9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" y="594360"/>
            <a:ext cx="10251440" cy="576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1FD-9531-AF9A-1400-F4FB9F2A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ABC31A-8D7B-B72F-6E80-E7351EA07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1" y="233680"/>
            <a:ext cx="11127457" cy="6259195"/>
          </a:xfrm>
        </p:spPr>
      </p:pic>
    </p:spTree>
    <p:extLst>
      <p:ext uri="{BB962C8B-B14F-4D97-AF65-F5344CB8AC3E}">
        <p14:creationId xmlns:p14="http://schemas.microsoft.com/office/powerpoint/2010/main" val="1473158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99F9-9E57-1D44-1295-CAEE8670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FEF2F-C3CA-BFC0-40A3-AA17D3237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365125"/>
            <a:ext cx="11255305" cy="6331109"/>
          </a:xfrm>
        </p:spPr>
      </p:pic>
    </p:spTree>
    <p:extLst>
      <p:ext uri="{BB962C8B-B14F-4D97-AF65-F5344CB8AC3E}">
        <p14:creationId xmlns:p14="http://schemas.microsoft.com/office/powerpoint/2010/main" val="3289796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AC69-2821-0614-A72E-A962BDA0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6394B-F89B-7C61-3FEA-C3F0EE51B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6" y="365125"/>
            <a:ext cx="11032914" cy="6206014"/>
          </a:xfrm>
        </p:spPr>
      </p:pic>
    </p:spTree>
    <p:extLst>
      <p:ext uri="{BB962C8B-B14F-4D97-AF65-F5344CB8AC3E}">
        <p14:creationId xmlns:p14="http://schemas.microsoft.com/office/powerpoint/2010/main" val="2268772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97AB-630A-969B-E299-51E4B78B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C180C-76C4-C87B-15BD-CA46E85CD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5" y="365125"/>
            <a:ext cx="11234985" cy="6319679"/>
          </a:xfrm>
        </p:spPr>
      </p:pic>
    </p:spTree>
    <p:extLst>
      <p:ext uri="{BB962C8B-B14F-4D97-AF65-F5344CB8AC3E}">
        <p14:creationId xmlns:p14="http://schemas.microsoft.com/office/powerpoint/2010/main" val="708128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0136-F2D3-AE63-41E5-EB167908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2987C-4C17-25B0-50AF-20B2D5F8E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7" y="284480"/>
            <a:ext cx="11328683" cy="6372384"/>
          </a:xfrm>
        </p:spPr>
      </p:pic>
    </p:spTree>
    <p:extLst>
      <p:ext uri="{BB962C8B-B14F-4D97-AF65-F5344CB8AC3E}">
        <p14:creationId xmlns:p14="http://schemas.microsoft.com/office/powerpoint/2010/main" val="4011226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54EC-5DB8-2C4D-94F1-30155C72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83845"/>
            <a:ext cx="10515600" cy="1325563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LAUNCH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90B24-6AFB-AA4F-65D8-310F1D9E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62" y="1432560"/>
            <a:ext cx="9006558" cy="5066189"/>
          </a:xfrm>
        </p:spPr>
      </p:pic>
    </p:spTree>
    <p:extLst>
      <p:ext uri="{BB962C8B-B14F-4D97-AF65-F5344CB8AC3E}">
        <p14:creationId xmlns:p14="http://schemas.microsoft.com/office/powerpoint/2010/main" val="298371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ACA4-706C-9E84-AE70-C3942E99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EF565-9733-8AA4-ED3B-D794054A5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9" y="528320"/>
            <a:ext cx="11054362" cy="6218079"/>
          </a:xfrm>
        </p:spPr>
      </p:pic>
    </p:spTree>
    <p:extLst>
      <p:ext uri="{BB962C8B-B14F-4D97-AF65-F5344CB8AC3E}">
        <p14:creationId xmlns:p14="http://schemas.microsoft.com/office/powerpoint/2010/main" val="389435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16F3-1951-B0C0-9E4F-432E70D4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F6F27-1C1E-9794-9289-0B777F36F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3" y="365125"/>
            <a:ext cx="10893778" cy="6127750"/>
          </a:xfrm>
        </p:spPr>
      </p:pic>
    </p:spTree>
    <p:extLst>
      <p:ext uri="{BB962C8B-B14F-4D97-AF65-F5344CB8AC3E}">
        <p14:creationId xmlns:p14="http://schemas.microsoft.com/office/powerpoint/2010/main" val="2642036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5D4-1701-36DF-363B-2A861148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50DC4-B299-B3BC-E4B4-AFD4EC2C5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9" y="250371"/>
            <a:ext cx="11097785" cy="6242504"/>
          </a:xfrm>
        </p:spPr>
      </p:pic>
    </p:spTree>
    <p:extLst>
      <p:ext uri="{BB962C8B-B14F-4D97-AF65-F5344CB8AC3E}">
        <p14:creationId xmlns:p14="http://schemas.microsoft.com/office/powerpoint/2010/main" val="1492067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D53B-70DC-DD07-8D9D-0027D64C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21D17-528D-D9A6-C669-F4CF36C68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365125"/>
            <a:ext cx="11147174" cy="6270285"/>
          </a:xfrm>
        </p:spPr>
      </p:pic>
    </p:spTree>
    <p:extLst>
      <p:ext uri="{BB962C8B-B14F-4D97-AF65-F5344CB8AC3E}">
        <p14:creationId xmlns:p14="http://schemas.microsoft.com/office/powerpoint/2010/main" val="4131528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88FE-487F-E93C-C67F-A5F754C7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58DAFD-5169-61D0-59D9-AC0A418C7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5" y="365125"/>
            <a:ext cx="10955585" cy="6162516"/>
          </a:xfrm>
        </p:spPr>
      </p:pic>
    </p:spTree>
    <p:extLst>
      <p:ext uri="{BB962C8B-B14F-4D97-AF65-F5344CB8AC3E}">
        <p14:creationId xmlns:p14="http://schemas.microsoft.com/office/powerpoint/2010/main" val="55473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5A48-DDDB-6AFC-AB9B-9EE653A8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F68ED-B7CB-EFA4-55E0-3336AB381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2" y="315912"/>
            <a:ext cx="10981268" cy="6176963"/>
          </a:xfrm>
        </p:spPr>
      </p:pic>
    </p:spTree>
    <p:extLst>
      <p:ext uri="{BB962C8B-B14F-4D97-AF65-F5344CB8AC3E}">
        <p14:creationId xmlns:p14="http://schemas.microsoft.com/office/powerpoint/2010/main" val="2434087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A11B-1A6D-F351-7AB4-F7DA06D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6B66C-2C57-B8ED-0FBE-A4876551C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365125"/>
            <a:ext cx="10893777" cy="6127750"/>
          </a:xfrm>
        </p:spPr>
      </p:pic>
    </p:spTree>
    <p:extLst>
      <p:ext uri="{BB962C8B-B14F-4D97-AF65-F5344CB8AC3E}">
        <p14:creationId xmlns:p14="http://schemas.microsoft.com/office/powerpoint/2010/main" val="1830185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3044-5A60-E5EE-0750-B70E8126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EF17E-5417-F688-374F-C00CAF5A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5" y="264160"/>
            <a:ext cx="11433387" cy="6431280"/>
          </a:xfrm>
        </p:spPr>
      </p:pic>
    </p:spTree>
    <p:extLst>
      <p:ext uri="{BB962C8B-B14F-4D97-AF65-F5344CB8AC3E}">
        <p14:creationId xmlns:p14="http://schemas.microsoft.com/office/powerpoint/2010/main" val="1541569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7CE0-5F44-4EDE-DFE0-B5D22E0E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4D757-7C46-83DA-15E7-D70001B2A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7" y="365125"/>
            <a:ext cx="11105163" cy="6246654"/>
          </a:xfrm>
        </p:spPr>
      </p:pic>
    </p:spTree>
    <p:extLst>
      <p:ext uri="{BB962C8B-B14F-4D97-AF65-F5344CB8AC3E}">
        <p14:creationId xmlns:p14="http://schemas.microsoft.com/office/powerpoint/2010/main" val="136922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6C86-1DA0-3AC1-79CA-28456364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32A40-1E01-E575-F68E-56975E7CA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51" y="365125"/>
            <a:ext cx="10930749" cy="6148547"/>
          </a:xfrm>
        </p:spPr>
      </p:pic>
    </p:spTree>
    <p:extLst>
      <p:ext uri="{BB962C8B-B14F-4D97-AF65-F5344CB8AC3E}">
        <p14:creationId xmlns:p14="http://schemas.microsoft.com/office/powerpoint/2010/main" val="3636006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AF06-CC14-92DA-37DD-64864DF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AFC66-B746-D4AC-8009-446BB7905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5" y="264160"/>
            <a:ext cx="11245145" cy="6325394"/>
          </a:xfrm>
        </p:spPr>
      </p:pic>
    </p:spTree>
    <p:extLst>
      <p:ext uri="{BB962C8B-B14F-4D97-AF65-F5344CB8AC3E}">
        <p14:creationId xmlns:p14="http://schemas.microsoft.com/office/powerpoint/2010/main" val="574211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FFA5-F1A7-98D9-A7A8-4DB1AB6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E6555-21C0-42DE-DA2A-083BE2497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1" y="399733"/>
            <a:ext cx="10991709" cy="6182837"/>
          </a:xfrm>
        </p:spPr>
      </p:pic>
    </p:spTree>
    <p:extLst>
      <p:ext uri="{BB962C8B-B14F-4D97-AF65-F5344CB8AC3E}">
        <p14:creationId xmlns:p14="http://schemas.microsoft.com/office/powerpoint/2010/main" val="51860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9937-F515-D142-D59B-4C7AC189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2E74C7-49A7-7EEA-C424-A38EE260E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324485"/>
            <a:ext cx="11074400" cy="6229350"/>
          </a:xfrm>
        </p:spPr>
      </p:pic>
    </p:spTree>
    <p:extLst>
      <p:ext uri="{BB962C8B-B14F-4D97-AF65-F5344CB8AC3E}">
        <p14:creationId xmlns:p14="http://schemas.microsoft.com/office/powerpoint/2010/main" val="217048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05F5-27FC-2067-EDB7-9E06CB8F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407A2-77D3-8F57-723F-BBDC20C70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" y="365125"/>
            <a:ext cx="11073271" cy="6228715"/>
          </a:xfrm>
        </p:spPr>
      </p:pic>
    </p:spTree>
    <p:extLst>
      <p:ext uri="{BB962C8B-B14F-4D97-AF65-F5344CB8AC3E}">
        <p14:creationId xmlns:p14="http://schemas.microsoft.com/office/powerpoint/2010/main" val="42658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2371-3570-BE10-1B37-4324987E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6B99B-9E09-AEE7-A264-FB3616C7A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9" y="365125"/>
            <a:ext cx="10893777" cy="6127750"/>
          </a:xfrm>
        </p:spPr>
      </p:pic>
    </p:spTree>
    <p:extLst>
      <p:ext uri="{BB962C8B-B14F-4D97-AF65-F5344CB8AC3E}">
        <p14:creationId xmlns:p14="http://schemas.microsoft.com/office/powerpoint/2010/main" val="399050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CBE7-70A7-2C7C-5E49-7130D6C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C58CE-C302-358A-D82F-08F364C52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3" y="365125"/>
            <a:ext cx="10710334" cy="6024563"/>
          </a:xfrm>
        </p:spPr>
      </p:pic>
    </p:spTree>
    <p:extLst>
      <p:ext uri="{BB962C8B-B14F-4D97-AF65-F5344CB8AC3E}">
        <p14:creationId xmlns:p14="http://schemas.microsoft.com/office/powerpoint/2010/main" val="312537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9</Words>
  <Application>Microsoft Office PowerPoint</Application>
  <PresentationFormat>Widescreen</PresentationFormat>
  <Paragraphs>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Algerian</vt:lpstr>
      <vt:lpstr>Arial</vt:lpstr>
      <vt:lpstr>Calibri</vt:lpstr>
      <vt:lpstr>Calibri Light</vt:lpstr>
      <vt:lpstr>Office Theme</vt:lpstr>
      <vt:lpstr>IAM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Vpc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EC2 INSTANCES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CLOUDWATCH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Lab-1</dc:title>
  <dc:creator>polamarasettiprem26@outlook.com</dc:creator>
  <cp:lastModifiedBy>polamarasettiprem26@outlook.com</cp:lastModifiedBy>
  <cp:revision>6</cp:revision>
  <dcterms:created xsi:type="dcterms:W3CDTF">2023-04-04T01:23:27Z</dcterms:created>
  <dcterms:modified xsi:type="dcterms:W3CDTF">2023-04-04T03:38:20Z</dcterms:modified>
</cp:coreProperties>
</file>